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60" r:id="rId2"/>
    <p:sldId id="261" r:id="rId3"/>
    <p:sldId id="262" r:id="rId4"/>
    <p:sldId id="263" r:id="rId5"/>
    <p:sldId id="265" r:id="rId6"/>
    <p:sldId id="266" r:id="rId7"/>
    <p:sldId id="26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45" autoAdjust="0"/>
  </p:normalViewPr>
  <p:slideViewPr>
    <p:cSldViewPr>
      <p:cViewPr>
        <p:scale>
          <a:sx n="75" d="100"/>
          <a:sy n="75" d="100"/>
        </p:scale>
        <p:origin x="-1422"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DF982-2457-43C1-9F86-DAB006C62E51}" type="datetimeFigureOut">
              <a:rPr lang="en-US" smtClean="0"/>
              <a:t>9/17/2014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D266A-54B6-4428-9412-DA02E1C876EC}" type="slidenum">
              <a:rPr lang="en-US" smtClean="0"/>
              <a:t>‹#›</a:t>
            </a:fld>
            <a:endParaRPr lang="en-US"/>
          </a:p>
        </p:txBody>
      </p:sp>
    </p:spTree>
    <p:extLst>
      <p:ext uri="{BB962C8B-B14F-4D97-AF65-F5344CB8AC3E}">
        <p14:creationId xmlns:p14="http://schemas.microsoft.com/office/powerpoint/2010/main" val="806674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6203C2-D3A2-4883-AEBB-DC72E43FBF0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EE859D-AF73-424E-AAA5-3C17E9DA67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C8E979-1065-4C46-9822-0DE4F83A0D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9DC185-0923-4B7C-B2F2-8E0E0753FEF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DA6D7E-47EA-412C-91C6-B4F3B933702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601F1C-A1A0-4B15-A334-2118C33F7B2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1579B4-57F0-4CA2-A96D-2B32691B469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79210A-482A-4B0E-B23B-A154C344F9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733687-D932-4763-B78E-28D111B60D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BBCBB3-D47B-4B73-ACD0-F0FB90E4D1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85F69B-198D-4DE8-A431-F2010C16B5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2CBA2C-0462-452C-B9B7-15DBCFFFAB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0" y="0"/>
            <a:ext cx="9144000" cy="6934200"/>
          </a:xfrm>
          <a:prstGeom prst="rect">
            <a:avLst/>
          </a:prstGeom>
          <a:noFill/>
          <a:ln w="9525">
            <a:noFill/>
            <a:miter lim="800000"/>
            <a:headEnd/>
            <a:tailEnd/>
          </a:ln>
          <a:effectLst/>
        </p:spPr>
      </p:pic>
      <p:sp>
        <p:nvSpPr>
          <p:cNvPr id="6149" name="AutoShape 5"/>
          <p:cNvSpPr>
            <a:spLocks noChangeArrowheads="1"/>
          </p:cNvSpPr>
          <p:nvPr/>
        </p:nvSpPr>
        <p:spPr bwMode="auto">
          <a:xfrm flipH="1">
            <a:off x="304800" y="2438399"/>
            <a:ext cx="3657600" cy="1128713"/>
          </a:xfrm>
          <a:prstGeom prst="leftArrow">
            <a:avLst>
              <a:gd name="adj1" fmla="val 50000"/>
              <a:gd name="adj2" fmla="val 92308"/>
            </a:avLst>
          </a:prstGeom>
          <a:solidFill>
            <a:srgbClr val="FFFF99"/>
          </a:solidFill>
          <a:ln w="9525">
            <a:solidFill>
              <a:schemeClr val="tx1"/>
            </a:solidFill>
            <a:miter lim="800000"/>
            <a:headEnd/>
            <a:tailEnd/>
          </a:ln>
          <a:effectLst/>
        </p:spPr>
        <p:txBody>
          <a:bodyPr wrap="none" anchor="ctr"/>
          <a:lstStyle/>
          <a:p>
            <a:endParaRPr lang="en-US"/>
          </a:p>
        </p:txBody>
      </p:sp>
      <p:sp>
        <p:nvSpPr>
          <p:cNvPr id="6150" name="Text Box 6"/>
          <p:cNvSpPr txBox="1">
            <a:spLocks noChangeArrowheads="1"/>
          </p:cNvSpPr>
          <p:nvPr/>
        </p:nvSpPr>
        <p:spPr bwMode="auto">
          <a:xfrm flipH="1">
            <a:off x="533400" y="2681288"/>
            <a:ext cx="3028950" cy="646331"/>
          </a:xfrm>
          <a:prstGeom prst="rect">
            <a:avLst/>
          </a:prstGeom>
          <a:noFill/>
          <a:ln w="9525">
            <a:noFill/>
            <a:miter lim="800000"/>
            <a:headEnd/>
            <a:tailEnd/>
          </a:ln>
          <a:effectLst/>
        </p:spPr>
        <p:txBody>
          <a:bodyPr>
            <a:spAutoFit/>
          </a:bodyPr>
          <a:lstStyle/>
          <a:p>
            <a:pPr>
              <a:spcBef>
                <a:spcPct val="50000"/>
              </a:spcBef>
            </a:pPr>
            <a:r>
              <a:rPr lang="en-US" b="1" dirty="0"/>
              <a:t>USER: </a:t>
            </a:r>
            <a:r>
              <a:rPr lang="en-US" b="1" dirty="0" smtClean="0"/>
              <a:t>your assigned user name</a:t>
            </a:r>
            <a:endParaRPr lang="en-US" b="1" dirty="0"/>
          </a:p>
        </p:txBody>
      </p:sp>
      <p:sp>
        <p:nvSpPr>
          <p:cNvPr id="6151" name="AutoShape 7"/>
          <p:cNvSpPr>
            <a:spLocks noChangeArrowheads="1"/>
          </p:cNvSpPr>
          <p:nvPr/>
        </p:nvSpPr>
        <p:spPr bwMode="auto">
          <a:xfrm>
            <a:off x="5410200" y="2895600"/>
            <a:ext cx="2667000" cy="990600"/>
          </a:xfrm>
          <a:prstGeom prst="leftArrow">
            <a:avLst>
              <a:gd name="adj1" fmla="val 50000"/>
              <a:gd name="adj2" fmla="val 67308"/>
            </a:avLst>
          </a:prstGeom>
          <a:solidFill>
            <a:srgbClr val="FFFF99"/>
          </a:solidFill>
          <a:ln w="9525">
            <a:solidFill>
              <a:schemeClr val="tx1"/>
            </a:solidFill>
            <a:miter lim="800000"/>
            <a:headEnd/>
            <a:tailEnd/>
          </a:ln>
          <a:effectLst/>
        </p:spPr>
        <p:txBody>
          <a:bodyPr wrap="none" anchor="ctr"/>
          <a:lstStyle/>
          <a:p>
            <a:endParaRPr lang="en-US"/>
          </a:p>
        </p:txBody>
      </p:sp>
      <p:sp>
        <p:nvSpPr>
          <p:cNvPr id="6152" name="Text Box 8"/>
          <p:cNvSpPr txBox="1">
            <a:spLocks noChangeArrowheads="1"/>
          </p:cNvSpPr>
          <p:nvPr/>
        </p:nvSpPr>
        <p:spPr bwMode="auto">
          <a:xfrm flipH="1">
            <a:off x="5638800" y="3200400"/>
            <a:ext cx="2286000" cy="366713"/>
          </a:xfrm>
          <a:prstGeom prst="rect">
            <a:avLst/>
          </a:prstGeom>
          <a:noFill/>
          <a:ln w="9525">
            <a:noFill/>
            <a:miter lim="800000"/>
            <a:headEnd/>
            <a:tailEnd/>
          </a:ln>
          <a:effectLst/>
        </p:spPr>
        <p:txBody>
          <a:bodyPr>
            <a:spAutoFit/>
          </a:bodyPr>
          <a:lstStyle/>
          <a:p>
            <a:pPr>
              <a:spcBef>
                <a:spcPct val="50000"/>
              </a:spcBef>
            </a:pPr>
            <a:r>
              <a:rPr lang="en-US" b="1" dirty="0"/>
              <a:t>PW: </a:t>
            </a:r>
            <a:r>
              <a:rPr lang="en-US" b="1" dirty="0" smtClean="0"/>
              <a:t>falcons</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33800"/>
            <a:ext cx="21637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7"/>
          <p:cNvSpPr>
            <a:spLocks noChangeArrowheads="1"/>
          </p:cNvSpPr>
          <p:nvPr/>
        </p:nvSpPr>
        <p:spPr bwMode="auto">
          <a:xfrm>
            <a:off x="2717800" y="115887"/>
            <a:ext cx="3149600" cy="609600"/>
          </a:xfrm>
          <a:prstGeom prst="leftArrow">
            <a:avLst>
              <a:gd name="adj1" fmla="val 50000"/>
              <a:gd name="adj2" fmla="val 67308"/>
            </a:avLst>
          </a:prstGeom>
          <a:solidFill>
            <a:srgbClr val="FFFF99"/>
          </a:solidFill>
          <a:ln w="9525">
            <a:solidFill>
              <a:schemeClr val="tx1"/>
            </a:solidFill>
            <a:miter lim="800000"/>
            <a:headEnd/>
            <a:tailEnd/>
          </a:ln>
          <a:effectLst/>
        </p:spPr>
        <p:txBody>
          <a:bodyPr wrap="none" anchor="ct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15887"/>
            <a:ext cx="213995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173" name="AutoShape 5"/>
          <p:cNvSpPr>
            <a:spLocks noChangeArrowheads="1"/>
          </p:cNvSpPr>
          <p:nvPr/>
        </p:nvSpPr>
        <p:spPr bwMode="auto">
          <a:xfrm flipH="1">
            <a:off x="914400" y="3886200"/>
            <a:ext cx="4572000" cy="762000"/>
          </a:xfrm>
          <a:prstGeom prst="leftArrow">
            <a:avLst>
              <a:gd name="adj1" fmla="val 50000"/>
              <a:gd name="adj2" fmla="val 150000"/>
            </a:avLst>
          </a:prstGeom>
          <a:solidFill>
            <a:srgbClr val="FFFF99"/>
          </a:solidFill>
          <a:ln w="9525">
            <a:solidFill>
              <a:schemeClr val="tx1"/>
            </a:solidFill>
            <a:miter lim="800000"/>
            <a:headEnd/>
            <a:tailEnd/>
          </a:ln>
          <a:effectLst/>
        </p:spPr>
        <p:txBody>
          <a:bodyPr wrap="none" anchor="ctr"/>
          <a:lstStyle/>
          <a:p>
            <a:endParaRPr lang="en-US"/>
          </a:p>
        </p:txBody>
      </p:sp>
      <p:sp>
        <p:nvSpPr>
          <p:cNvPr id="7174" name="Text Box 6"/>
          <p:cNvSpPr txBox="1">
            <a:spLocks noChangeArrowheads="1"/>
          </p:cNvSpPr>
          <p:nvPr/>
        </p:nvSpPr>
        <p:spPr bwMode="auto">
          <a:xfrm flipH="1">
            <a:off x="1152525" y="4083844"/>
            <a:ext cx="4095750" cy="366712"/>
          </a:xfrm>
          <a:prstGeom prst="rect">
            <a:avLst/>
          </a:prstGeom>
          <a:noFill/>
          <a:ln w="9525">
            <a:noFill/>
            <a:miter lim="800000"/>
            <a:headEnd/>
            <a:tailEnd/>
          </a:ln>
          <a:effectLst/>
        </p:spPr>
        <p:txBody>
          <a:bodyPr>
            <a:spAutoFit/>
          </a:bodyPr>
          <a:lstStyle/>
          <a:p>
            <a:pPr>
              <a:spcBef>
                <a:spcPct val="50000"/>
              </a:spcBef>
            </a:pPr>
            <a:r>
              <a:rPr lang="en-US" b="1" dirty="0"/>
              <a:t>Click Holt Online Essay Scoring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197" name="AutoShape 5"/>
          <p:cNvSpPr>
            <a:spLocks noChangeArrowheads="1"/>
          </p:cNvSpPr>
          <p:nvPr/>
        </p:nvSpPr>
        <p:spPr bwMode="auto">
          <a:xfrm rot="-1923819">
            <a:off x="4953000" y="3124200"/>
            <a:ext cx="2667000" cy="990600"/>
          </a:xfrm>
          <a:prstGeom prst="leftArrow">
            <a:avLst>
              <a:gd name="adj1" fmla="val 50000"/>
              <a:gd name="adj2" fmla="val 67308"/>
            </a:avLst>
          </a:prstGeom>
          <a:solidFill>
            <a:srgbClr val="FFFF99"/>
          </a:solidFill>
          <a:ln w="9525">
            <a:solidFill>
              <a:schemeClr val="tx1"/>
            </a:solidFill>
            <a:miter lim="800000"/>
            <a:headEnd/>
            <a:tailEnd/>
          </a:ln>
          <a:effectLst/>
        </p:spPr>
        <p:txBody>
          <a:bodyPr wrap="none" anchor="ctr"/>
          <a:lstStyle/>
          <a:p>
            <a:r>
              <a:rPr lang="en-US" dirty="0" smtClean="0"/>
              <a:t>       Click Next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221" name="AutoShape 5"/>
          <p:cNvSpPr>
            <a:spLocks noChangeArrowheads="1"/>
          </p:cNvSpPr>
          <p:nvPr/>
        </p:nvSpPr>
        <p:spPr bwMode="auto">
          <a:xfrm>
            <a:off x="3276600" y="4191000"/>
            <a:ext cx="2362200" cy="990600"/>
          </a:xfrm>
          <a:prstGeom prst="leftArrow">
            <a:avLst>
              <a:gd name="adj1" fmla="val 50000"/>
              <a:gd name="adj2" fmla="val 67308"/>
            </a:avLst>
          </a:prstGeom>
          <a:solidFill>
            <a:srgbClr val="FFFF99"/>
          </a:solidFill>
          <a:ln w="9525">
            <a:solidFill>
              <a:schemeClr val="tx1"/>
            </a:solidFill>
            <a:miter lim="800000"/>
            <a:headEnd/>
            <a:tailEnd/>
          </a:ln>
          <a:effectLst/>
        </p:spPr>
        <p:txBody>
          <a:bodyPr wrap="none" anchor="ctr"/>
          <a:lstStyle/>
          <a:p>
            <a:endParaRPr lang="en-US"/>
          </a:p>
        </p:txBody>
      </p:sp>
      <p:sp>
        <p:nvSpPr>
          <p:cNvPr id="9222" name="Text Box 6"/>
          <p:cNvSpPr txBox="1">
            <a:spLocks noChangeArrowheads="1"/>
          </p:cNvSpPr>
          <p:nvPr/>
        </p:nvSpPr>
        <p:spPr bwMode="auto">
          <a:xfrm>
            <a:off x="3429000" y="4495800"/>
            <a:ext cx="2438400" cy="369332"/>
          </a:xfrm>
          <a:prstGeom prst="rect">
            <a:avLst/>
          </a:prstGeom>
          <a:noFill/>
          <a:ln w="9525">
            <a:noFill/>
            <a:miter lim="800000"/>
            <a:headEnd/>
            <a:tailEnd/>
          </a:ln>
          <a:effectLst/>
        </p:spPr>
        <p:txBody>
          <a:bodyPr wrap="square">
            <a:spAutoFit/>
          </a:bodyPr>
          <a:lstStyle/>
          <a:p>
            <a:pPr>
              <a:spcBef>
                <a:spcPct val="50000"/>
              </a:spcBef>
            </a:pPr>
            <a:r>
              <a:rPr lang="en-US" dirty="0" smtClean="0"/>
              <a:t>Narrative Prompts</a:t>
            </a:r>
            <a:endParaRPr lang="en-US" dirty="0"/>
          </a:p>
        </p:txBody>
      </p:sp>
      <p:sp>
        <p:nvSpPr>
          <p:cNvPr id="7" name="TextBox 6"/>
          <p:cNvSpPr txBox="1"/>
          <p:nvPr/>
        </p:nvSpPr>
        <p:spPr>
          <a:xfrm>
            <a:off x="6172200" y="1981200"/>
            <a:ext cx="2590800" cy="2585323"/>
          </a:xfrm>
          <a:prstGeom prst="rect">
            <a:avLst/>
          </a:prstGeom>
          <a:noFill/>
        </p:spPr>
        <p:txBody>
          <a:bodyPr wrap="square" rtlCol="0">
            <a:spAutoFit/>
          </a:bodyPr>
          <a:lstStyle/>
          <a:p>
            <a:pPr marL="342900" indent="-342900">
              <a:buAutoNum type="arabicPeriod"/>
            </a:pPr>
            <a:r>
              <a:rPr lang="en-US" dirty="0" smtClean="0"/>
              <a:t>Pick Persuasive</a:t>
            </a:r>
          </a:p>
          <a:p>
            <a:pPr marL="342900" indent="-342900">
              <a:buAutoNum type="arabicPeriod"/>
            </a:pPr>
            <a:r>
              <a:rPr lang="en-US" dirty="0" smtClean="0"/>
              <a:t>Then pick the prompt of your choice. </a:t>
            </a:r>
          </a:p>
          <a:p>
            <a:pPr marL="342900" indent="-342900">
              <a:buAutoNum type="arabicPeriod"/>
            </a:pPr>
            <a:r>
              <a:rPr lang="en-US" dirty="0" smtClean="0"/>
              <a:t>When you are </a:t>
            </a:r>
            <a:r>
              <a:rPr lang="en-US" dirty="0" smtClean="0">
                <a:solidFill>
                  <a:srgbClr val="FF0000"/>
                </a:solidFill>
              </a:rPr>
              <a:t>READY TO SUBMIT FINAL COPY</a:t>
            </a:r>
            <a:r>
              <a:rPr lang="en-US" dirty="0" smtClean="0"/>
              <a:t>, go to next slide.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9525">
            <a:noFill/>
            <a:miter lim="800000"/>
            <a:headEnd/>
            <a:tailEnd/>
          </a:ln>
          <a:effectLst/>
        </p:spPr>
      </p:pic>
      <p:sp>
        <p:nvSpPr>
          <p:cNvPr id="11269" name="AutoShape 5"/>
          <p:cNvSpPr>
            <a:spLocks noChangeArrowheads="1"/>
          </p:cNvSpPr>
          <p:nvPr/>
        </p:nvSpPr>
        <p:spPr bwMode="auto">
          <a:xfrm rot="-2161642">
            <a:off x="4876800" y="2209800"/>
            <a:ext cx="2667000" cy="990600"/>
          </a:xfrm>
          <a:prstGeom prst="leftArrow">
            <a:avLst>
              <a:gd name="adj1" fmla="val 50000"/>
              <a:gd name="adj2" fmla="val 67308"/>
            </a:avLst>
          </a:prstGeom>
          <a:solidFill>
            <a:srgbClr val="FFFF99"/>
          </a:solidFill>
          <a:ln w="9525">
            <a:solidFill>
              <a:schemeClr val="tx1"/>
            </a:solidFill>
            <a:miter lim="800000"/>
            <a:headEnd/>
            <a:tailEnd/>
          </a:ln>
          <a:effectLst/>
        </p:spPr>
        <p:txBody>
          <a:bodyPr wrap="none" anchor="ctr"/>
          <a:lstStyle/>
          <a:p>
            <a:endParaRPr lang="en-US"/>
          </a:p>
        </p:txBody>
      </p:sp>
      <p:sp>
        <p:nvSpPr>
          <p:cNvPr id="11270" name="Text Box 6"/>
          <p:cNvSpPr txBox="1">
            <a:spLocks noChangeArrowheads="1"/>
          </p:cNvSpPr>
          <p:nvPr/>
        </p:nvSpPr>
        <p:spPr bwMode="auto">
          <a:xfrm rot="-2176815">
            <a:off x="5105400" y="2057400"/>
            <a:ext cx="3200400" cy="366713"/>
          </a:xfrm>
          <a:prstGeom prst="rect">
            <a:avLst/>
          </a:prstGeom>
          <a:noFill/>
          <a:ln w="9525">
            <a:noFill/>
            <a:miter lim="800000"/>
            <a:headEnd/>
            <a:tailEnd/>
          </a:ln>
          <a:effectLst/>
        </p:spPr>
        <p:txBody>
          <a:bodyPr>
            <a:spAutoFit/>
          </a:bodyPr>
          <a:lstStyle/>
          <a:p>
            <a:pPr>
              <a:spcBef>
                <a:spcPct val="50000"/>
              </a:spcBef>
            </a:pPr>
            <a:r>
              <a:rPr lang="en-US" dirty="0"/>
              <a:t>Essay goes here</a:t>
            </a:r>
          </a:p>
        </p:txBody>
      </p:sp>
      <p:sp>
        <p:nvSpPr>
          <p:cNvPr id="5" name="TextBox 4"/>
          <p:cNvSpPr txBox="1"/>
          <p:nvPr/>
        </p:nvSpPr>
        <p:spPr>
          <a:xfrm>
            <a:off x="5715000" y="3810000"/>
            <a:ext cx="3124200" cy="738664"/>
          </a:xfrm>
          <a:prstGeom prst="rect">
            <a:avLst/>
          </a:prstGeom>
          <a:noFill/>
        </p:spPr>
        <p:txBody>
          <a:bodyPr wrap="square" rtlCol="0">
            <a:spAutoFit/>
          </a:bodyPr>
          <a:lstStyle/>
          <a:p>
            <a:r>
              <a:rPr lang="en-US" sz="1400" dirty="0" smtClean="0">
                <a:solidFill>
                  <a:schemeClr val="bg1"/>
                </a:solidFill>
              </a:rPr>
              <a:t>Make sure you </a:t>
            </a:r>
            <a:r>
              <a:rPr lang="en-US" sz="1400" b="1" u="sng" dirty="0" smtClean="0">
                <a:solidFill>
                  <a:schemeClr val="bg1"/>
                </a:solidFill>
              </a:rPr>
              <a:t>copy and paste from a word document</a:t>
            </a:r>
            <a:r>
              <a:rPr lang="en-US" sz="1400" dirty="0" smtClean="0">
                <a:solidFill>
                  <a:schemeClr val="bg1"/>
                </a:solidFill>
              </a:rPr>
              <a:t>, or the website will log out by itself. </a:t>
            </a:r>
            <a:endParaRPr lang="en-US"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2293" name="Text Box 5"/>
          <p:cNvSpPr txBox="1">
            <a:spLocks noChangeArrowheads="1"/>
          </p:cNvSpPr>
          <p:nvPr/>
        </p:nvSpPr>
        <p:spPr bwMode="auto">
          <a:xfrm>
            <a:off x="5410200" y="1143000"/>
            <a:ext cx="3429000" cy="4289425"/>
          </a:xfrm>
          <a:prstGeom prst="rect">
            <a:avLst/>
          </a:prstGeom>
          <a:solidFill>
            <a:srgbClr val="FFFF00"/>
          </a:solidFill>
          <a:ln w="9525">
            <a:solidFill>
              <a:srgbClr val="FF0000"/>
            </a:solidFill>
            <a:prstDash val="sysDot"/>
            <a:miter lim="800000"/>
            <a:headEnd/>
            <a:tailEnd/>
          </a:ln>
          <a:effectLst/>
        </p:spPr>
        <p:txBody>
          <a:bodyPr>
            <a:spAutoFit/>
          </a:bodyPr>
          <a:lstStyle/>
          <a:p>
            <a:pPr algn="ctr">
              <a:spcBef>
                <a:spcPct val="50000"/>
              </a:spcBef>
            </a:pPr>
            <a:r>
              <a:rPr lang="en-US" sz="2200" b="1"/>
              <a:t>Once your essay is scored, use some of the features available to help you improve your essay BEFORE turning it in. Your teacher’s score may not be EXACTLY the same, but will be close. Are you writing at a “4”?? </a:t>
            </a:r>
          </a:p>
          <a:p>
            <a:pPr algn="ctr">
              <a:spcBef>
                <a:spcPct val="50000"/>
              </a:spcBef>
            </a:pPr>
            <a:r>
              <a:rPr lang="en-US" sz="2200" b="1"/>
              <a:t>Print this page to turn in with your final draft.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1066800"/>
            <a:ext cx="8229600" cy="4724400"/>
          </a:xfrm>
          <a:solidFill>
            <a:srgbClr val="FFFF00"/>
          </a:solidFill>
        </p:spPr>
        <p:txBody>
          <a:bodyPr/>
          <a:lstStyle/>
          <a:p>
            <a:pPr algn="ctr">
              <a:buFontTx/>
              <a:buNone/>
            </a:pPr>
            <a:r>
              <a:rPr lang="en-US" sz="4400" dirty="0"/>
              <a:t>These power point directions will be available for you to access at home. You may download and print AT HOME </a:t>
            </a:r>
            <a:r>
              <a:rPr lang="en-US" sz="4400" dirty="0" smtClean="0"/>
              <a:t>from </a:t>
            </a:r>
            <a:r>
              <a:rPr lang="en-US" sz="4400" dirty="0"/>
              <a:t>our classroom </a:t>
            </a:r>
            <a:r>
              <a:rPr lang="en-US" sz="4400" dirty="0" smtClean="0"/>
              <a:t>website</a:t>
            </a:r>
            <a:r>
              <a:rPr lang="en-US" sz="4400" smtClean="0"/>
              <a:t>. </a:t>
            </a:r>
            <a:endParaRPr lang="en-US" sz="4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149</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FBISD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jamie.ward</dc:creator>
  <cp:lastModifiedBy>Breaux, Cynecia</cp:lastModifiedBy>
  <cp:revision>14</cp:revision>
  <dcterms:created xsi:type="dcterms:W3CDTF">2010-09-20T18:31:52Z</dcterms:created>
  <dcterms:modified xsi:type="dcterms:W3CDTF">2014-09-17T21:52:36Z</dcterms:modified>
</cp:coreProperties>
</file>